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260" r:id="rId2"/>
  </p:sldIdLst>
  <p:sldSz cx="10799763" cy="1079976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CC99"/>
    <a:srgbClr val="CCECFF"/>
    <a:srgbClr val="FFFF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66" autoAdjust="0"/>
    <p:restoredTop sz="94660"/>
  </p:normalViewPr>
  <p:slideViewPr>
    <p:cSldViewPr snapToGrid="0">
      <p:cViewPr varScale="1">
        <p:scale>
          <a:sx n="69" d="100"/>
          <a:sy n="69" d="100"/>
        </p:scale>
        <p:origin x="234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9413" cy="495300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1"/>
            <a:ext cx="2919412" cy="495300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r">
              <a:defRPr sz="1200"/>
            </a:lvl1pPr>
          </a:lstStyle>
          <a:p>
            <a:fld id="{8D381CF5-D128-46A9-8530-223FB923D93B}" type="datetimeFigureOut">
              <a:rPr kumimoji="1" lang="ja-JP" altLang="en-US" smtClean="0"/>
              <a:t>2024/11/4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701800" y="1231900"/>
            <a:ext cx="3332163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6" rIns="91431" bIns="4571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4"/>
            <a:ext cx="5389564" cy="3884612"/>
          </a:xfrm>
          <a:prstGeom prst="rect">
            <a:avLst/>
          </a:prstGeom>
        </p:spPr>
        <p:txBody>
          <a:bodyPr vert="horz" lIns="91431" tIns="45716" rIns="91431" bIns="4571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4"/>
            <a:ext cx="2919413" cy="495300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4"/>
            <a:ext cx="2919412" cy="495300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r">
              <a:defRPr sz="1200"/>
            </a:lvl1pPr>
          </a:lstStyle>
          <a:p>
            <a:fld id="{1F898A4E-6006-407A-937E-847E1C66D9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614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2101" rtl="0" eaLnBrk="1" latinLnBrk="0" hangingPunct="1">
      <a:defRPr kumimoji="1" sz="1420" kern="1200">
        <a:solidFill>
          <a:schemeClr val="tx1"/>
        </a:solidFill>
        <a:latin typeface="+mn-lt"/>
        <a:ea typeface="+mn-ea"/>
        <a:cs typeface="+mn-cs"/>
      </a:defRPr>
    </a:lvl1pPr>
    <a:lvl2pPr marL="541050" algn="l" defTabSz="1082101" rtl="0" eaLnBrk="1" latinLnBrk="0" hangingPunct="1">
      <a:defRPr kumimoji="1" sz="1420" kern="1200">
        <a:solidFill>
          <a:schemeClr val="tx1"/>
        </a:solidFill>
        <a:latin typeface="+mn-lt"/>
        <a:ea typeface="+mn-ea"/>
        <a:cs typeface="+mn-cs"/>
      </a:defRPr>
    </a:lvl2pPr>
    <a:lvl3pPr marL="1082101" algn="l" defTabSz="1082101" rtl="0" eaLnBrk="1" latinLnBrk="0" hangingPunct="1">
      <a:defRPr kumimoji="1" sz="1420" kern="1200">
        <a:solidFill>
          <a:schemeClr val="tx1"/>
        </a:solidFill>
        <a:latin typeface="+mn-lt"/>
        <a:ea typeface="+mn-ea"/>
        <a:cs typeface="+mn-cs"/>
      </a:defRPr>
    </a:lvl3pPr>
    <a:lvl4pPr marL="1623151" algn="l" defTabSz="1082101" rtl="0" eaLnBrk="1" latinLnBrk="0" hangingPunct="1">
      <a:defRPr kumimoji="1" sz="1420" kern="1200">
        <a:solidFill>
          <a:schemeClr val="tx1"/>
        </a:solidFill>
        <a:latin typeface="+mn-lt"/>
        <a:ea typeface="+mn-ea"/>
        <a:cs typeface="+mn-cs"/>
      </a:defRPr>
    </a:lvl4pPr>
    <a:lvl5pPr marL="2164202" algn="l" defTabSz="1082101" rtl="0" eaLnBrk="1" latinLnBrk="0" hangingPunct="1">
      <a:defRPr kumimoji="1" sz="1420" kern="1200">
        <a:solidFill>
          <a:schemeClr val="tx1"/>
        </a:solidFill>
        <a:latin typeface="+mn-lt"/>
        <a:ea typeface="+mn-ea"/>
        <a:cs typeface="+mn-cs"/>
      </a:defRPr>
    </a:lvl5pPr>
    <a:lvl6pPr marL="2705252" algn="l" defTabSz="1082101" rtl="0" eaLnBrk="1" latinLnBrk="0" hangingPunct="1">
      <a:defRPr kumimoji="1" sz="1420" kern="1200">
        <a:solidFill>
          <a:schemeClr val="tx1"/>
        </a:solidFill>
        <a:latin typeface="+mn-lt"/>
        <a:ea typeface="+mn-ea"/>
        <a:cs typeface="+mn-cs"/>
      </a:defRPr>
    </a:lvl6pPr>
    <a:lvl7pPr marL="3246303" algn="l" defTabSz="1082101" rtl="0" eaLnBrk="1" latinLnBrk="0" hangingPunct="1">
      <a:defRPr kumimoji="1" sz="1420" kern="1200">
        <a:solidFill>
          <a:schemeClr val="tx1"/>
        </a:solidFill>
        <a:latin typeface="+mn-lt"/>
        <a:ea typeface="+mn-ea"/>
        <a:cs typeface="+mn-cs"/>
      </a:defRPr>
    </a:lvl7pPr>
    <a:lvl8pPr marL="3787353" algn="l" defTabSz="1082101" rtl="0" eaLnBrk="1" latinLnBrk="0" hangingPunct="1">
      <a:defRPr kumimoji="1" sz="1420" kern="1200">
        <a:solidFill>
          <a:schemeClr val="tx1"/>
        </a:solidFill>
        <a:latin typeface="+mn-lt"/>
        <a:ea typeface="+mn-ea"/>
        <a:cs typeface="+mn-cs"/>
      </a:defRPr>
    </a:lvl8pPr>
    <a:lvl9pPr marL="4328404" algn="l" defTabSz="1082101" rtl="0" eaLnBrk="1" latinLnBrk="0" hangingPunct="1">
      <a:defRPr kumimoji="1" sz="14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ABF-16A9-4DCA-8194-568C74442D49}" type="datetimeFigureOut">
              <a:rPr kumimoji="1" lang="ja-JP" altLang="en-US" smtClean="0"/>
              <a:t>2024/11/4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1058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ABF-16A9-4DCA-8194-568C74442D49}" type="datetimeFigureOut">
              <a:rPr kumimoji="1" lang="ja-JP" altLang="en-US" smtClean="0"/>
              <a:t>2024/11/4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0657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ABF-16A9-4DCA-8194-568C74442D49}" type="datetimeFigureOut">
              <a:rPr kumimoji="1" lang="ja-JP" altLang="en-US" smtClean="0"/>
              <a:t>2024/11/4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4066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ABF-16A9-4DCA-8194-568C74442D49}" type="datetimeFigureOut">
              <a:rPr kumimoji="1" lang="ja-JP" altLang="en-US" smtClean="0"/>
              <a:t>2024/11/4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708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ABF-16A9-4DCA-8194-568C74442D49}" type="datetimeFigureOut">
              <a:rPr kumimoji="1" lang="ja-JP" altLang="en-US" smtClean="0"/>
              <a:t>2024/11/4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24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ABF-16A9-4DCA-8194-568C74442D49}" type="datetimeFigureOut">
              <a:rPr kumimoji="1" lang="ja-JP" altLang="en-US" smtClean="0"/>
              <a:t>2024/11/4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3968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ABF-16A9-4DCA-8194-568C74442D49}" type="datetimeFigureOut">
              <a:rPr kumimoji="1" lang="ja-JP" altLang="en-US" smtClean="0"/>
              <a:t>2024/11/4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05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ABF-16A9-4DCA-8194-568C74442D49}" type="datetimeFigureOut">
              <a:rPr kumimoji="1" lang="ja-JP" altLang="en-US" smtClean="0"/>
              <a:t>2024/11/4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2117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ABF-16A9-4DCA-8194-568C74442D49}" type="datetimeFigureOut">
              <a:rPr kumimoji="1" lang="ja-JP" altLang="en-US" smtClean="0"/>
              <a:t>2024/11/4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4454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ABF-16A9-4DCA-8194-568C74442D49}" type="datetimeFigureOut">
              <a:rPr kumimoji="1" lang="ja-JP" altLang="en-US" smtClean="0"/>
              <a:t>2024/11/4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718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ABF-16A9-4DCA-8194-568C74442D49}" type="datetimeFigureOut">
              <a:rPr kumimoji="1" lang="ja-JP" altLang="en-US" smtClean="0"/>
              <a:t>2024/11/4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8405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48ABF-16A9-4DCA-8194-568C74442D49}" type="datetimeFigureOut">
              <a:rPr kumimoji="1" lang="ja-JP" altLang="en-US" smtClean="0"/>
              <a:t>2024/11/4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94E43-4471-4EC6-A13B-F6729FA07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9766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kumimoji="1"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kumimoji="1"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kumimoji="1"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F58244-E7B3-E2B5-1DF0-5425756579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AF5022D-933F-41F1-1E88-E031A890345D}"/>
              </a:ext>
            </a:extLst>
          </p:cNvPr>
          <p:cNvSpPr/>
          <p:nvPr/>
        </p:nvSpPr>
        <p:spPr>
          <a:xfrm>
            <a:off x="3255119" y="483284"/>
            <a:ext cx="4289525" cy="684585"/>
          </a:xfrm>
          <a:prstGeom prst="rect">
            <a:avLst/>
          </a:prstGeom>
          <a:noFill/>
        </p:spPr>
        <p:txBody>
          <a:bodyPr wrap="none" lIns="129326" tIns="64662" rIns="129326" bIns="64662">
            <a:spAutoFit/>
          </a:bodyPr>
          <a:lstStyle/>
          <a:p>
            <a:pPr algn="ctr"/>
            <a:r>
              <a:rPr lang="ja-JP" altLang="en-US" sz="3600" b="1" dirty="0">
                <a:ln w="10160">
                  <a:solidFill>
                    <a:schemeClr val="tx2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日帰り入浴営業時間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0733616-0670-4B96-E1CC-8E9A26B114CC}"/>
              </a:ext>
            </a:extLst>
          </p:cNvPr>
          <p:cNvSpPr/>
          <p:nvPr/>
        </p:nvSpPr>
        <p:spPr>
          <a:xfrm>
            <a:off x="3619030" y="1860647"/>
            <a:ext cx="7375799" cy="684585"/>
          </a:xfrm>
          <a:prstGeom prst="rect">
            <a:avLst/>
          </a:prstGeom>
          <a:noFill/>
        </p:spPr>
        <p:txBody>
          <a:bodyPr wrap="square" lIns="129326" tIns="64662" rIns="129326" bIns="64662">
            <a:spAutoFit/>
          </a:bodyPr>
          <a:lstStyle/>
          <a:p>
            <a:r>
              <a:rPr lang="ja-JP" alt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□</a:t>
            </a:r>
            <a:r>
              <a:rPr lang="en-US" altLang="ja-JP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13:00~19:00</a:t>
            </a:r>
            <a:r>
              <a:rPr lang="ja-JP" alt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　</a:t>
            </a:r>
            <a:r>
              <a:rPr lang="ja-JP" altLang="en-US" sz="3600" dirty="0">
                <a:ln w="0"/>
                <a:solidFill>
                  <a:srgbClr val="FFCC99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■</a:t>
            </a:r>
            <a:r>
              <a:rPr lang="en-US" altLang="ja-JP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15:00~19:00</a:t>
            </a:r>
            <a:r>
              <a:rPr lang="ja-JP" alt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　</a:t>
            </a:r>
            <a:r>
              <a:rPr lang="ja-JP" altLang="en-US" sz="3600" dirty="0">
                <a:ln w="0"/>
                <a:solidFill>
                  <a:srgbClr val="FFCC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■</a:t>
            </a:r>
            <a:r>
              <a:rPr lang="en-US" altLang="ja-JP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11:00~15:00</a:t>
            </a:r>
            <a:endParaRPr lang="ja-JP" alt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7749B8C4-1E88-2B59-1147-D0277E963F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85816"/>
              </p:ext>
            </p:extLst>
          </p:nvPr>
        </p:nvGraphicFramePr>
        <p:xfrm>
          <a:off x="269882" y="2485603"/>
          <a:ext cx="10211250" cy="72000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8750">
                  <a:extLst>
                    <a:ext uri="{9D8B030D-6E8A-4147-A177-3AD203B41FA5}">
                      <a16:colId xmlns:a16="http://schemas.microsoft.com/office/drawing/2014/main" val="586217446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2364923824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1311177730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3537000012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3535729674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768795074"/>
                    </a:ext>
                  </a:extLst>
                </a:gridCol>
                <a:gridCol w="1458750">
                  <a:extLst>
                    <a:ext uri="{9D8B030D-6E8A-4147-A177-3AD203B41FA5}">
                      <a16:colId xmlns:a16="http://schemas.microsoft.com/office/drawing/2014/main" val="2070890617"/>
                    </a:ext>
                  </a:extLst>
                </a:gridCol>
              </a:tblGrid>
              <a:tr h="68128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rgbClr val="FF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日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月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火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水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木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金</a:t>
                      </a:r>
                    </a:p>
                  </a:txBody>
                  <a:tcPr marL="93622" marR="93622" marT="46810" marB="4681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accent5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土</a:t>
                      </a:r>
                    </a:p>
                  </a:txBody>
                  <a:tcPr marL="93622" marR="93622" marT="46810" marB="46810"/>
                </a:tc>
                <a:extLst>
                  <a:ext uri="{0D108BD9-81ED-4DB2-BD59-A6C34878D82A}">
                    <a16:rowId xmlns:a16="http://schemas.microsoft.com/office/drawing/2014/main" val="2660944618"/>
                  </a:ext>
                </a:extLst>
              </a:tr>
              <a:tr h="1303744">
                <a:tc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24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24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24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24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13:00~19:00</a:t>
                      </a: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chemeClr val="accent5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chemeClr val="accent5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9219957"/>
                  </a:ext>
                </a:extLst>
              </a:tr>
              <a:tr h="1303744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3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4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5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15:00~19:00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6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7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8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chemeClr val="accent5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9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chemeClr val="accent5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7052261"/>
                  </a:ext>
                </a:extLst>
              </a:tr>
              <a:tr h="1303744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10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0" hangingPunct="1"/>
                      <a:r>
                        <a:rPr kumimoji="1" lang="en-US" altLang="ja-JP" sz="2400" kern="1200" dirty="0">
                          <a:solidFill>
                            <a:schemeClr val="tx1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  <a:cs typeface="+mn-cs"/>
                        </a:rPr>
                        <a:t>11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13:00~19:00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12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15:00~19:00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13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14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15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</a:t>
                      </a:r>
                      <a:r>
                        <a:rPr kumimoji="1" lang="en-US" altLang="ja-JP" sz="1500" dirty="0">
                          <a:solidFill>
                            <a:srgbClr val="FF0000"/>
                          </a:solidFill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17:00</a:t>
                      </a: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chemeClr val="accent5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16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chemeClr val="accent5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1208121"/>
                  </a:ext>
                </a:extLst>
              </a:tr>
              <a:tr h="1303744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17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18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13:00~19:00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19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chemeClr val="tx1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20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15:00~19:00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21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22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23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chemeClr val="accent5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912672"/>
                  </a:ext>
                </a:extLst>
              </a:tr>
              <a:tr h="1303744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rgbClr val="C00000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24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rgbClr val="C00000"/>
                        </a:solidFill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0" hangingPunct="1"/>
                      <a:r>
                        <a:rPr kumimoji="1" lang="en-US" altLang="ja-JP" sz="2400" kern="1200" dirty="0">
                          <a:solidFill>
                            <a:schemeClr val="tx1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  <a:cs typeface="+mn-cs"/>
                        </a:rPr>
                        <a:t>25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13:00~19:00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26</a:t>
                      </a:r>
                    </a:p>
                    <a:p>
                      <a:pPr algn="l"/>
                      <a:endParaRPr kumimoji="1" lang="en-US" altLang="ja-JP" sz="1500" dirty="0">
                        <a:solidFill>
                          <a:srgbClr val="FF0000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solidFill>
                          <a:srgbClr val="FF0000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15:00~19:00</a:t>
                      </a:r>
                      <a:endParaRPr kumimoji="1" lang="ja-JP" altLang="en-US" sz="1500" dirty="0">
                        <a:latin typeface="07にくまるフォント" panose="02000900000000000000" pitchFamily="50" charset="-128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27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28</a:t>
                      </a:r>
                    </a:p>
                    <a:p>
                      <a:pPr algn="l"/>
                      <a:endParaRPr kumimoji="1" lang="en-US" altLang="ja-JP" sz="1500" kern="12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  <a:cs typeface="+mn-cs"/>
                      </a:endParaRPr>
                    </a:p>
                    <a:p>
                      <a:pPr algn="l"/>
                      <a:endParaRPr kumimoji="1" lang="en-US" altLang="ja-JP" sz="1500" kern="12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  <a:cs typeface="+mn-cs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13:00~18:00</a:t>
                      </a:r>
                      <a:endParaRPr kumimoji="1" lang="ja-JP" altLang="en-US" sz="1500" kern="12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  <a:cs typeface="+mn-cs"/>
                      </a:endParaRPr>
                    </a:p>
                  </a:txBody>
                  <a:tcPr marL="93622" marR="93622" marT="46810" marB="4681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29</a:t>
                      </a: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13:00~19:00</a:t>
                      </a:r>
                      <a:endParaRPr kumimoji="1" lang="ja-JP" altLang="en-US" sz="1500" dirty="0"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400" dirty="0">
                          <a:solidFill>
                            <a:schemeClr val="accent5"/>
                          </a:solidFill>
                          <a:latin typeface="07にくまるフォント" panose="02000900000000000000" pitchFamily="50" charset="-128"/>
                          <a:ea typeface="07にくまるフォント" panose="02000900000000000000" pitchFamily="50" charset="-128"/>
                        </a:rPr>
                        <a:t>30</a:t>
                      </a:r>
                    </a:p>
                    <a:p>
                      <a:pPr algn="l"/>
                      <a:endParaRPr kumimoji="1" lang="en-US" altLang="ja-JP" sz="1500">
                        <a:solidFill>
                          <a:schemeClr val="accent5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endParaRPr kumimoji="1" lang="en-US" altLang="ja-JP" sz="1500" dirty="0">
                        <a:solidFill>
                          <a:schemeClr val="accent5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500" dirty="0">
                          <a:latin typeface="Arial Black" panose="020B0A04020102020204" pitchFamily="34" charset="0"/>
                          <a:ea typeface="07にくまるフォント" panose="02000900000000000000" pitchFamily="50" charset="-128"/>
                        </a:rPr>
                        <a:t>11:00~15:00</a:t>
                      </a:r>
                      <a:endParaRPr kumimoji="1" lang="ja-JP" altLang="en-US" sz="1500" dirty="0">
                        <a:solidFill>
                          <a:schemeClr val="accent5"/>
                        </a:solidFill>
                        <a:latin typeface="Arial Black" panose="020B0A04020102020204" pitchFamily="34" charset="0"/>
                        <a:ea typeface="07にくまるフォント" panose="02000900000000000000" pitchFamily="50" charset="-128"/>
                      </a:endParaRPr>
                    </a:p>
                  </a:txBody>
                  <a:tcPr marL="93622" marR="93622" marT="46810" marB="46810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156176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B889C15-632C-8587-E5CF-E084EFF23E61}"/>
              </a:ext>
            </a:extLst>
          </p:cNvPr>
          <p:cNvSpPr/>
          <p:nvPr/>
        </p:nvSpPr>
        <p:spPr>
          <a:xfrm>
            <a:off x="6295677" y="5180700"/>
            <a:ext cx="1030619" cy="438363"/>
          </a:xfrm>
          <a:prstGeom prst="rect">
            <a:avLst/>
          </a:prstGeom>
          <a:noFill/>
        </p:spPr>
        <p:txBody>
          <a:bodyPr wrap="none" lIns="129326" tIns="64662" rIns="129326" bIns="64662">
            <a:spAutoFit/>
          </a:bodyPr>
          <a:lstStyle/>
          <a:p>
            <a:pPr algn="ctr"/>
            <a:r>
              <a:rPr lang="ja-JP" altLang="en-US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07にくまるフォント" panose="02000900000000000000" pitchFamily="50" charset="-128"/>
                <a:cs typeface="ADLaM Display" panose="02010000000000000000" pitchFamily="2" charset="0"/>
              </a:rPr>
              <a:t>お休み</a:t>
            </a:r>
            <a:endParaRPr lang="ja-JP" altLang="en-US" sz="12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07にくまるフォント" panose="02000900000000000000" pitchFamily="50" charset="-128"/>
              <a:ea typeface="07にくまるフォント" panose="02000900000000000000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77CE222-7555-8422-3E90-A4B541343FC1}"/>
              </a:ext>
            </a:extLst>
          </p:cNvPr>
          <p:cNvSpPr txBox="1"/>
          <p:nvPr/>
        </p:nvSpPr>
        <p:spPr>
          <a:xfrm>
            <a:off x="485047" y="10015713"/>
            <a:ext cx="982966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rgbClr val="FF0000"/>
                </a:solidFill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※</a:t>
            </a:r>
            <a:r>
              <a:rPr lang="ja-JP" altLang="en-US" sz="1600" dirty="0">
                <a:solidFill>
                  <a:srgbClr val="FF0000"/>
                </a:solidFill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 諸事情により予告なく変更になる可能性がございます。予めご了承くださいませ。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D72F607-D040-F191-8800-79B677ADED05}"/>
              </a:ext>
            </a:extLst>
          </p:cNvPr>
          <p:cNvSpPr/>
          <p:nvPr/>
        </p:nvSpPr>
        <p:spPr>
          <a:xfrm>
            <a:off x="8213135" y="1398687"/>
            <a:ext cx="810946" cy="461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29326" tIns="64662" rIns="129326" bIns="64662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3600" dirty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■</a:t>
            </a:r>
            <a:endParaRPr lang="en-US" altLang="ja-JP" sz="1600" dirty="0">
              <a:ln w="0"/>
              <a:latin typeface="+mn-ea"/>
              <a:cs typeface="ADLaM Display" panose="02010000000000000000" pitchFamily="2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8C0BFC8-9F23-FDA3-4E4B-74D72977B160}"/>
              </a:ext>
            </a:extLst>
          </p:cNvPr>
          <p:cNvSpPr/>
          <p:nvPr/>
        </p:nvSpPr>
        <p:spPr>
          <a:xfrm>
            <a:off x="8728372" y="1305639"/>
            <a:ext cx="2017417" cy="6821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29326" tIns="64662" rIns="129326" bIns="64662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600" dirty="0">
                <a:ln w="0"/>
                <a:latin typeface="07やさしさゴシック手書き" panose="02000600000000000000" pitchFamily="50" charset="-128"/>
                <a:ea typeface="07やさしさゴシック手書き" panose="02000600000000000000" pitchFamily="50" charset="-128"/>
                <a:cs typeface="ADLaM Display" panose="02010000000000000000" pitchFamily="2" charset="0"/>
              </a:rPr>
              <a:t>修学旅行団体予約</a:t>
            </a:r>
            <a:endParaRPr lang="en-US" altLang="ja-JP" sz="1600" dirty="0">
              <a:ln w="0"/>
              <a:latin typeface="07やさしさゴシック手書き" panose="02000600000000000000" pitchFamily="50" charset="-128"/>
              <a:ea typeface="07やさしさゴシック手書き" panose="02000600000000000000" pitchFamily="50" charset="-128"/>
              <a:cs typeface="ADLaM Display" panose="02010000000000000000" pitchFamily="2" charset="0"/>
            </a:endParaRPr>
          </a:p>
          <a:p>
            <a:pPr>
              <a:lnSpc>
                <a:spcPts val="2200"/>
              </a:lnSpc>
            </a:pPr>
            <a:r>
              <a:rPr lang="ja-JP" altLang="en-US" sz="1600" dirty="0">
                <a:ln w="0"/>
                <a:latin typeface="07やさしさゴシック手書き" panose="02000600000000000000" pitchFamily="50" charset="-128"/>
                <a:ea typeface="07やさしさゴシック手書き" panose="02000600000000000000" pitchFamily="50" charset="-128"/>
                <a:cs typeface="ADLaM Display" panose="02010000000000000000" pitchFamily="2" charset="0"/>
              </a:rPr>
              <a:t>により短縮営業</a:t>
            </a:r>
            <a:endParaRPr lang="en-US" altLang="ja-JP" sz="1600" dirty="0">
              <a:ln w="0"/>
              <a:latin typeface="07やさしさゴシック手書き" panose="02000600000000000000" pitchFamily="50" charset="-128"/>
              <a:ea typeface="07やさしさゴシック手書き" panose="020006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43B3166-61A3-A92D-0765-C1534943A2A4}"/>
              </a:ext>
            </a:extLst>
          </p:cNvPr>
          <p:cNvSpPr/>
          <p:nvPr/>
        </p:nvSpPr>
        <p:spPr>
          <a:xfrm>
            <a:off x="561826" y="1167869"/>
            <a:ext cx="220124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96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11</a:t>
            </a:r>
            <a:r>
              <a:rPr lang="ja-JP" altLang="en-US" sz="6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月</a:t>
            </a:r>
            <a:endParaRPr lang="ja-JP" altLang="en-US" sz="96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794554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1087</TotalTime>
  <Words>105</Words>
  <Application>Microsoft Office PowerPoint</Application>
  <PresentationFormat>ユーザー設定</PresentationFormat>
  <Paragraphs>136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3" baseType="lpstr">
      <vt:lpstr>07にくまるフォント</vt:lpstr>
      <vt:lpstr>07やさしさゴシック</vt:lpstr>
      <vt:lpstr>07やさしさゴシック手書き</vt:lpstr>
      <vt:lpstr>HGP創英角ｺﾞｼｯｸUB</vt:lpstr>
      <vt:lpstr>メイリオ</vt:lpstr>
      <vt:lpstr>游ゴシック</vt:lpstr>
      <vt:lpstr>ADLaM Display</vt:lpstr>
      <vt:lpstr>Arial</vt:lpstr>
      <vt:lpstr>Arial Black</vt:lpstr>
      <vt:lpstr>Calibri</vt:lpstr>
      <vt:lpstr>Calibri Light</vt:lpstr>
      <vt:lpstr>Office 2013 - 2022 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パソコン教室 西条校</dc:creator>
  <cp:lastModifiedBy>津川　恵</cp:lastModifiedBy>
  <cp:revision>55</cp:revision>
  <cp:lastPrinted>2024-11-01T07:37:53Z</cp:lastPrinted>
  <dcterms:created xsi:type="dcterms:W3CDTF">2023-01-07T09:38:44Z</dcterms:created>
  <dcterms:modified xsi:type="dcterms:W3CDTF">2024-11-04T05:16:16Z</dcterms:modified>
</cp:coreProperties>
</file>