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8" r:id="rId2"/>
    <p:sldId id="259" r:id="rId3"/>
    <p:sldId id="260" r:id="rId4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CC99"/>
    <a:srgbClr val="CCECFF"/>
    <a:srgbClr val="FF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66" autoAdjust="0"/>
    <p:restoredTop sz="94660"/>
  </p:normalViewPr>
  <p:slideViewPr>
    <p:cSldViewPr snapToGrid="0">
      <p:cViewPr varScale="1">
        <p:scale>
          <a:sx n="98" d="100"/>
          <a:sy n="98" d="100"/>
        </p:scale>
        <p:origin x="20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413" cy="4953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8D381CF5-D128-46A9-8530-223FB923D93B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1231900"/>
            <a:ext cx="471011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4"/>
            <a:ext cx="5389564" cy="3884612"/>
          </a:xfrm>
          <a:prstGeom prst="rect">
            <a:avLst/>
          </a:prstGeom>
        </p:spPr>
        <p:txBody>
          <a:bodyPr vert="horz" lIns="91431" tIns="45716" rIns="91431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4"/>
            <a:ext cx="2919413" cy="4953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1F898A4E-6006-407A-937E-847E1C66D9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61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08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83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88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0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344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45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68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89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53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04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55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48ABF-16A9-4DCA-8194-568C74442D49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09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201143" y="345923"/>
            <a:ext cx="4289525" cy="684585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36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日帰り入浴営業時間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D9C15A3-037C-8C4B-626D-DB7D6A7F7DC3}"/>
              </a:ext>
            </a:extLst>
          </p:cNvPr>
          <p:cNvSpPr/>
          <p:nvPr/>
        </p:nvSpPr>
        <p:spPr>
          <a:xfrm>
            <a:off x="3565054" y="1137586"/>
            <a:ext cx="7375799" cy="684585"/>
          </a:xfrm>
          <a:prstGeom prst="rect">
            <a:avLst/>
          </a:prstGeom>
          <a:noFill/>
        </p:spPr>
        <p:txBody>
          <a:bodyPr wrap="square" lIns="129326" tIns="64662" rIns="129326" bIns="64662">
            <a:spAutoFit/>
          </a:bodyPr>
          <a:lstStyle/>
          <a:p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□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13:00~19:00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15:00~19:00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11:00~15:00</a:t>
            </a:r>
            <a:endParaRPr lang="ja-JP" alt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29E912D2-390C-E485-8364-313418412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326708"/>
              </p:ext>
            </p:extLst>
          </p:nvPr>
        </p:nvGraphicFramePr>
        <p:xfrm>
          <a:off x="215907" y="1732732"/>
          <a:ext cx="10211250" cy="5061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8750">
                  <a:extLst>
                    <a:ext uri="{9D8B030D-6E8A-4147-A177-3AD203B41FA5}">
                      <a16:colId xmlns:a16="http://schemas.microsoft.com/office/drawing/2014/main" val="586217446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36492382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1311177730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7000012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57296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7687950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070890617"/>
                    </a:ext>
                  </a:extLst>
                </a:gridCol>
              </a:tblGrid>
              <a:tr h="4789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rgbClr val="FF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日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月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火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水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木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金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土</a:t>
                      </a:r>
                    </a:p>
                  </a:txBody>
                  <a:tcPr marL="93622" marR="93622" marT="46810" marB="46810"/>
                </a:tc>
                <a:extLst>
                  <a:ext uri="{0D108BD9-81ED-4DB2-BD59-A6C34878D82A}">
                    <a16:rowId xmlns:a16="http://schemas.microsoft.com/office/drawing/2014/main" val="2660944618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219957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8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05226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11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</a:t>
                      </a:r>
                      <a:r>
                        <a:rPr kumimoji="1" lang="en-US" altLang="ja-JP" sz="1500" dirty="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17:00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20812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18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12672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25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26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rgbClr val="FF0000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28</a:t>
                      </a:r>
                    </a:p>
                    <a:p>
                      <a:pPr algn="l"/>
                      <a:endParaRPr kumimoji="1" lang="en-US" altLang="ja-JP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  <a:p>
                      <a:pPr algn="l"/>
                      <a:r>
                        <a:rPr kumimoji="1" lang="en-US" altLang="ja-JP" sz="150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30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6176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4A1F395C-E7CC-D65E-68E0-7237BCAE38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435" y="171635"/>
            <a:ext cx="2343593" cy="158385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6031784-CFDC-56B1-A156-D0C4147A11E6}"/>
              </a:ext>
            </a:extLst>
          </p:cNvPr>
          <p:cNvSpPr/>
          <p:nvPr/>
        </p:nvSpPr>
        <p:spPr>
          <a:xfrm>
            <a:off x="6241701" y="3560655"/>
            <a:ext cx="1030619" cy="438363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07にくまるフォント" panose="02000900000000000000" pitchFamily="50" charset="-128"/>
                <a:cs typeface="ADLaM Display" panose="02010000000000000000" pitchFamily="2" charset="0"/>
              </a:rPr>
              <a:t>お休み</a:t>
            </a:r>
            <a:endParaRPr lang="ja-JP" altLang="en-US" sz="12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07にくまるフォント" panose="02000900000000000000" pitchFamily="50" charset="-128"/>
              <a:ea typeface="07にくまるフォント" panose="0200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1072" y="6890456"/>
            <a:ext cx="98296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※</a:t>
            </a:r>
            <a:r>
              <a:rPr lang="ja-JP" altLang="en-US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諸事情により予告なく変更になる可能性がございます。予めご了承くださいませ。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B35A6F-C913-C2C3-CBCA-B00FF532F37F}"/>
              </a:ext>
            </a:extLst>
          </p:cNvPr>
          <p:cNvSpPr/>
          <p:nvPr/>
        </p:nvSpPr>
        <p:spPr>
          <a:xfrm>
            <a:off x="8159160" y="631074"/>
            <a:ext cx="810946" cy="46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3600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endParaRPr lang="en-US" altLang="ja-JP" sz="1600" dirty="0">
              <a:ln w="0"/>
              <a:latin typeface="+mn-ea"/>
              <a:cs typeface="ADLaM Display" panose="02010000000000000000" pitchFamily="2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5BDC8B-11FF-9609-C35F-5C48731F79A9}"/>
              </a:ext>
            </a:extLst>
          </p:cNvPr>
          <p:cNvSpPr/>
          <p:nvPr/>
        </p:nvSpPr>
        <p:spPr>
          <a:xfrm>
            <a:off x="8674396" y="582579"/>
            <a:ext cx="2017417" cy="66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修学旅行団体予約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により短縮営業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2CA1313-CAB5-C08C-CDE6-39B7FDA0097E}"/>
              </a:ext>
            </a:extLst>
          </p:cNvPr>
          <p:cNvSpPr/>
          <p:nvPr/>
        </p:nvSpPr>
        <p:spPr>
          <a:xfrm>
            <a:off x="-3252444" y="1318149"/>
            <a:ext cx="2954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修学旅行</a:t>
            </a:r>
            <a:endParaRPr lang="en-US" altLang="ja-JP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ja-JP" altLang="en-US" sz="54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日程確認</a:t>
            </a:r>
            <a:endParaRPr lang="ja-JP" alt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8959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347E2-7BC2-DAC1-2126-2E651D89C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8C23A52-6665-7B00-B6C0-91136BCFF0E3}"/>
              </a:ext>
            </a:extLst>
          </p:cNvPr>
          <p:cNvSpPr/>
          <p:nvPr/>
        </p:nvSpPr>
        <p:spPr>
          <a:xfrm>
            <a:off x="3201143" y="345923"/>
            <a:ext cx="4289525" cy="684585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36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日帰り入浴営業時間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349676-FEB4-673C-CF62-330B6497469E}"/>
              </a:ext>
            </a:extLst>
          </p:cNvPr>
          <p:cNvSpPr/>
          <p:nvPr/>
        </p:nvSpPr>
        <p:spPr>
          <a:xfrm>
            <a:off x="3565054" y="1137586"/>
            <a:ext cx="7375799" cy="684585"/>
          </a:xfrm>
          <a:prstGeom prst="rect">
            <a:avLst/>
          </a:prstGeom>
          <a:noFill/>
        </p:spPr>
        <p:txBody>
          <a:bodyPr wrap="square" lIns="129326" tIns="64662" rIns="129326" bIns="64662">
            <a:spAutoFit/>
          </a:bodyPr>
          <a:lstStyle/>
          <a:p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□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13:00~19:00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15:00~19:00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11:00~15:00</a:t>
            </a:r>
            <a:endParaRPr lang="ja-JP" alt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CB4BC7B-FF41-7521-3407-7979C9EFBE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570305"/>
              </p:ext>
            </p:extLst>
          </p:nvPr>
        </p:nvGraphicFramePr>
        <p:xfrm>
          <a:off x="215907" y="1732732"/>
          <a:ext cx="10211250" cy="5061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8750">
                  <a:extLst>
                    <a:ext uri="{9D8B030D-6E8A-4147-A177-3AD203B41FA5}">
                      <a16:colId xmlns:a16="http://schemas.microsoft.com/office/drawing/2014/main" val="586217446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36492382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1311177730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7000012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57296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7687950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070890617"/>
                    </a:ext>
                  </a:extLst>
                </a:gridCol>
              </a:tblGrid>
              <a:tr h="4789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rgbClr val="FF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日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月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火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水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木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金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土</a:t>
                      </a:r>
                    </a:p>
                  </a:txBody>
                  <a:tcPr marL="93622" marR="93622" marT="46810" marB="46810"/>
                </a:tc>
                <a:extLst>
                  <a:ext uri="{0D108BD9-81ED-4DB2-BD59-A6C34878D82A}">
                    <a16:rowId xmlns:a16="http://schemas.microsoft.com/office/drawing/2014/main" val="2660944618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219957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8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05226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11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</a:t>
                      </a:r>
                      <a:r>
                        <a:rPr kumimoji="1" lang="en-US" altLang="ja-JP" sz="1500" dirty="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17:00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120812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18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3912672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25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26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rgbClr val="FF0000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28</a:t>
                      </a:r>
                    </a:p>
                    <a:p>
                      <a:pPr algn="l"/>
                      <a:endParaRPr kumimoji="1" lang="en-US" altLang="ja-JP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  <a:p>
                      <a:pPr algn="l"/>
                      <a:r>
                        <a:rPr kumimoji="1" lang="en-US" altLang="ja-JP" sz="150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30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7156176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5BD02359-B546-CBC6-61BE-81D9065012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435" y="171635"/>
            <a:ext cx="2343593" cy="158385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CE248E2-7C5D-16E4-C239-C811D5C4E54F}"/>
              </a:ext>
            </a:extLst>
          </p:cNvPr>
          <p:cNvSpPr/>
          <p:nvPr/>
        </p:nvSpPr>
        <p:spPr>
          <a:xfrm>
            <a:off x="6241701" y="3560655"/>
            <a:ext cx="1030619" cy="438363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07にくまるフォント" panose="02000900000000000000" pitchFamily="50" charset="-128"/>
                <a:cs typeface="ADLaM Display" panose="02010000000000000000" pitchFamily="2" charset="0"/>
              </a:rPr>
              <a:t>お休み</a:t>
            </a:r>
            <a:endParaRPr lang="ja-JP" altLang="en-US" sz="12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07にくまるフォント" panose="02000900000000000000" pitchFamily="50" charset="-128"/>
              <a:ea typeface="07にくまるフォント" panose="0200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39CADD-1A68-4B09-68EB-D14ABFE6C24A}"/>
              </a:ext>
            </a:extLst>
          </p:cNvPr>
          <p:cNvSpPr txBox="1"/>
          <p:nvPr/>
        </p:nvSpPr>
        <p:spPr>
          <a:xfrm>
            <a:off x="431072" y="6890456"/>
            <a:ext cx="98296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※</a:t>
            </a:r>
            <a:r>
              <a:rPr lang="ja-JP" altLang="en-US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諸事情により予告なく変更になる可能性がございます。予めご了承くださいませ。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2F44859-A93D-4F06-3AEC-76995A135E35}"/>
              </a:ext>
            </a:extLst>
          </p:cNvPr>
          <p:cNvSpPr/>
          <p:nvPr/>
        </p:nvSpPr>
        <p:spPr>
          <a:xfrm>
            <a:off x="8159160" y="631074"/>
            <a:ext cx="810946" cy="46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3600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endParaRPr lang="en-US" altLang="ja-JP" sz="1600" dirty="0">
              <a:ln w="0"/>
              <a:latin typeface="+mn-ea"/>
              <a:cs typeface="ADLaM Display" panose="02010000000000000000" pitchFamily="2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FF84393-EDFE-A260-6EA7-08832E5BF269}"/>
              </a:ext>
            </a:extLst>
          </p:cNvPr>
          <p:cNvSpPr/>
          <p:nvPr/>
        </p:nvSpPr>
        <p:spPr>
          <a:xfrm>
            <a:off x="8674396" y="582579"/>
            <a:ext cx="2017417" cy="66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修学旅行団体予約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により短縮営業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85E5E24-905C-EB6E-2058-3AB07E58C9DD}"/>
              </a:ext>
            </a:extLst>
          </p:cNvPr>
          <p:cNvSpPr/>
          <p:nvPr/>
        </p:nvSpPr>
        <p:spPr>
          <a:xfrm>
            <a:off x="-3252444" y="1318149"/>
            <a:ext cx="2954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修学旅行</a:t>
            </a:r>
            <a:endParaRPr lang="en-US" altLang="ja-JP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ja-JP" altLang="en-US" sz="54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日程確認</a:t>
            </a:r>
            <a:endParaRPr lang="ja-JP" alt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458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58244-E7B3-E2B5-1DF0-542575657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AF5022D-933F-41F1-1E88-E031A890345D}"/>
              </a:ext>
            </a:extLst>
          </p:cNvPr>
          <p:cNvSpPr/>
          <p:nvPr/>
        </p:nvSpPr>
        <p:spPr>
          <a:xfrm>
            <a:off x="3201143" y="345923"/>
            <a:ext cx="4289525" cy="684585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36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日帰り入浴営業時間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0733616-0670-4B96-E1CC-8E9A26B114CC}"/>
              </a:ext>
            </a:extLst>
          </p:cNvPr>
          <p:cNvSpPr/>
          <p:nvPr/>
        </p:nvSpPr>
        <p:spPr>
          <a:xfrm>
            <a:off x="3565054" y="1137586"/>
            <a:ext cx="7375799" cy="684585"/>
          </a:xfrm>
          <a:prstGeom prst="rect">
            <a:avLst/>
          </a:prstGeom>
          <a:noFill/>
        </p:spPr>
        <p:txBody>
          <a:bodyPr wrap="square" lIns="129326" tIns="64662" rIns="129326" bIns="64662">
            <a:spAutoFit/>
          </a:bodyPr>
          <a:lstStyle/>
          <a:p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□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13:00~19:00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15:00~19:00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11:00~15:00</a:t>
            </a:r>
            <a:endParaRPr lang="ja-JP" alt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749B8C4-1E88-2B59-1147-D0277E963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52532"/>
              </p:ext>
            </p:extLst>
          </p:nvPr>
        </p:nvGraphicFramePr>
        <p:xfrm>
          <a:off x="215907" y="1732732"/>
          <a:ext cx="10211250" cy="5061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8750">
                  <a:extLst>
                    <a:ext uri="{9D8B030D-6E8A-4147-A177-3AD203B41FA5}">
                      <a16:colId xmlns:a16="http://schemas.microsoft.com/office/drawing/2014/main" val="586217446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36492382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1311177730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7000012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57296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7687950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070890617"/>
                    </a:ext>
                  </a:extLst>
                </a:gridCol>
              </a:tblGrid>
              <a:tr h="4789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rgbClr val="FF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日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月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火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水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木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金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土</a:t>
                      </a:r>
                    </a:p>
                  </a:txBody>
                  <a:tcPr marL="93622" marR="93622" marT="46810" marB="46810"/>
                </a:tc>
                <a:extLst>
                  <a:ext uri="{0D108BD9-81ED-4DB2-BD59-A6C34878D82A}">
                    <a16:rowId xmlns:a16="http://schemas.microsoft.com/office/drawing/2014/main" val="2660944618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219957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8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05226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11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</a:t>
                      </a:r>
                      <a:r>
                        <a:rPr kumimoji="1" lang="en-US" altLang="ja-JP" sz="1500" dirty="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17:00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208121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18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12672"/>
                  </a:ext>
                </a:extLst>
              </a:tr>
              <a:tr h="89618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25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26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rgbClr val="FF0000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28</a:t>
                      </a:r>
                    </a:p>
                    <a:p>
                      <a:pPr algn="l"/>
                      <a:endParaRPr kumimoji="1" lang="en-US" altLang="ja-JP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  <a:p>
                      <a:pPr algn="l"/>
                      <a:r>
                        <a:rPr kumimoji="1" lang="en-US" altLang="ja-JP" sz="150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30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6176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B889C15-632C-8587-E5CF-E084EFF23E61}"/>
              </a:ext>
            </a:extLst>
          </p:cNvPr>
          <p:cNvSpPr/>
          <p:nvPr/>
        </p:nvSpPr>
        <p:spPr>
          <a:xfrm>
            <a:off x="6241701" y="3560655"/>
            <a:ext cx="1030619" cy="438363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07にくまるフォント" panose="02000900000000000000" pitchFamily="50" charset="-128"/>
                <a:cs typeface="ADLaM Display" panose="02010000000000000000" pitchFamily="2" charset="0"/>
              </a:rPr>
              <a:t>お休み</a:t>
            </a:r>
            <a:endParaRPr lang="ja-JP" altLang="en-US" sz="12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07にくまるフォント" panose="02000900000000000000" pitchFamily="50" charset="-128"/>
              <a:ea typeface="07にくまるフォント" panose="0200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7CE222-7555-8422-3E90-A4B541343FC1}"/>
              </a:ext>
            </a:extLst>
          </p:cNvPr>
          <p:cNvSpPr txBox="1"/>
          <p:nvPr/>
        </p:nvSpPr>
        <p:spPr>
          <a:xfrm>
            <a:off x="431072" y="6890456"/>
            <a:ext cx="98296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※</a:t>
            </a:r>
            <a:r>
              <a:rPr lang="ja-JP" altLang="en-US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諸事情により予告なく変更になる可能性がございます。予めご了承くださいませ。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72F607-D040-F191-8800-79B677ADED05}"/>
              </a:ext>
            </a:extLst>
          </p:cNvPr>
          <p:cNvSpPr/>
          <p:nvPr/>
        </p:nvSpPr>
        <p:spPr>
          <a:xfrm>
            <a:off x="8159160" y="631074"/>
            <a:ext cx="810946" cy="46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3600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endParaRPr lang="en-US" altLang="ja-JP" sz="1600" dirty="0">
              <a:ln w="0"/>
              <a:latin typeface="+mn-ea"/>
              <a:cs typeface="ADLaM Display" panose="02010000000000000000" pitchFamily="2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8C0BFC8-9F23-FDA3-4E4B-74D72977B160}"/>
              </a:ext>
            </a:extLst>
          </p:cNvPr>
          <p:cNvSpPr/>
          <p:nvPr/>
        </p:nvSpPr>
        <p:spPr>
          <a:xfrm>
            <a:off x="8674396" y="582579"/>
            <a:ext cx="2017417" cy="66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修学旅行団体予約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により短縮営業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C7FE02A-5A94-E267-D071-ACA7FE15303C}"/>
              </a:ext>
            </a:extLst>
          </p:cNvPr>
          <p:cNvSpPr/>
          <p:nvPr/>
        </p:nvSpPr>
        <p:spPr>
          <a:xfrm>
            <a:off x="-3252444" y="1318149"/>
            <a:ext cx="2954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修学旅行</a:t>
            </a:r>
            <a:endParaRPr lang="en-US" altLang="ja-JP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ja-JP" altLang="en-US" sz="54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日程確認</a:t>
            </a:r>
            <a:endParaRPr lang="ja-JP" alt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43B3166-61A3-A92D-0765-C1534943A2A4}"/>
              </a:ext>
            </a:extLst>
          </p:cNvPr>
          <p:cNvSpPr/>
          <p:nvPr/>
        </p:nvSpPr>
        <p:spPr>
          <a:xfrm>
            <a:off x="507851" y="132218"/>
            <a:ext cx="22012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9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11</a:t>
            </a:r>
            <a:r>
              <a:rPr lang="ja-JP" altLang="en-US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月</a:t>
            </a:r>
            <a:endParaRPr lang="ja-JP" altLang="en-US" sz="9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94554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1086</TotalTime>
  <Words>323</Words>
  <Application>Microsoft Office PowerPoint</Application>
  <PresentationFormat>ユーザー設定</PresentationFormat>
  <Paragraphs>325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5" baseType="lpstr">
      <vt:lpstr>07にくまるフォント</vt:lpstr>
      <vt:lpstr>07やさしさゴシック</vt:lpstr>
      <vt:lpstr>07やさしさゴシック手書き</vt:lpstr>
      <vt:lpstr>HGP創英角ｺﾞｼｯｸUB</vt:lpstr>
      <vt:lpstr>メイリオ</vt:lpstr>
      <vt:lpstr>游ゴシック</vt:lpstr>
      <vt:lpstr>ADLaM Display</vt:lpstr>
      <vt:lpstr>Arial</vt:lpstr>
      <vt:lpstr>Arial Black</vt:lpstr>
      <vt:lpstr>Calibri</vt:lpstr>
      <vt:lpstr>Calibri Light</vt:lpstr>
      <vt:lpstr>Office 2013 - 2022 テーマ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パソコン教室 西条校</dc:creator>
  <cp:lastModifiedBy>津川　恵</cp:lastModifiedBy>
  <cp:revision>54</cp:revision>
  <cp:lastPrinted>2024-11-01T07:37:53Z</cp:lastPrinted>
  <dcterms:created xsi:type="dcterms:W3CDTF">2023-01-07T09:38:44Z</dcterms:created>
  <dcterms:modified xsi:type="dcterms:W3CDTF">2024-11-01T07:39:40Z</dcterms:modified>
</cp:coreProperties>
</file>